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4"/>
  </p:notesMasterIdLst>
  <p:sldIdLst>
    <p:sldId id="260" r:id="rId2"/>
    <p:sldId id="282" r:id="rId3"/>
    <p:sldId id="304" r:id="rId4"/>
    <p:sldId id="277" r:id="rId5"/>
    <p:sldId id="305" r:id="rId6"/>
    <p:sldId id="307" r:id="rId7"/>
    <p:sldId id="309" r:id="rId8"/>
    <p:sldId id="303" r:id="rId9"/>
    <p:sldId id="308" r:id="rId10"/>
    <p:sldId id="270" r:id="rId11"/>
    <p:sldId id="306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6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10/17/21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8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</a:t>
            </a:r>
            <a:r>
              <a:rPr lang="en-IN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Renaissance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of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(Head - Diagnostic Imaging Phillips India, Ex. Corporate Director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(Head of Customer Solutions – Amway, London)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Suhas</a:t>
            </a:r>
            <a:r>
              <a:rPr lang="en-US" sz="1200" dirty="0">
                <a:solidFill>
                  <a:srgbClr val="002060"/>
                </a:solidFill>
              </a:rPr>
              <a:t> Gokhale – Managing Director, COSMOS Bank, Pune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</a:t>
            </a:r>
            <a:r>
              <a:rPr lang="en-US" sz="1200" dirty="0" err="1">
                <a:solidFill>
                  <a:srgbClr val="002060"/>
                </a:solidFill>
              </a:rPr>
              <a:t>Renavikar</a:t>
            </a:r>
            <a:r>
              <a:rPr lang="en-US" sz="1200" dirty="0">
                <a:solidFill>
                  <a:srgbClr val="002060"/>
                </a:solidFill>
              </a:rPr>
              <a:t> – Managing Director, </a:t>
            </a:r>
            <a:r>
              <a:rPr lang="en-US" sz="1200" dirty="0" err="1">
                <a:solidFill>
                  <a:srgbClr val="002060"/>
                </a:solidFill>
              </a:rPr>
              <a:t>Acuris</a:t>
            </a:r>
            <a:r>
              <a:rPr lang="en-US" sz="1200" dirty="0">
                <a:solidFill>
                  <a:srgbClr val="002060"/>
                </a:solidFill>
              </a:rPr>
              <a:t> Advisors (GST &amp; Government Policies) - Ex. Leader - PwC, EY, Tata Motors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Commercials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79EBA-C2B6-3440-9680-EF40439549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3140" y="1031577"/>
            <a:ext cx="7894433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45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- Year on Year Commercial Projections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44994-A9E9-A144-AE6D-90DC9FFC63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1728" y="1246520"/>
            <a:ext cx="10727616" cy="3811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64131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Acquisition</a:t>
                      </a:r>
                    </a:p>
                    <a:p>
                      <a:r>
                        <a:rPr lang="en-US" dirty="0"/>
                        <a:t>Restaurant/Customers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10K/30L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51568</TotalTime>
  <Words>1110</Words>
  <Application>Microsoft Macintosh PowerPoint</Application>
  <PresentationFormat>Widescreen</PresentationFormat>
  <Paragraphs>219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203</cp:revision>
  <cp:lastPrinted>2021-10-17T17:35:38Z</cp:lastPrinted>
  <dcterms:created xsi:type="dcterms:W3CDTF">2020-06-12T02:29:26Z</dcterms:created>
  <dcterms:modified xsi:type="dcterms:W3CDTF">2021-10-21T11:06:30Z</dcterms:modified>
</cp:coreProperties>
</file>